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10058400" cy="15544800"/>
  <p:notesSz cx="10058400" cy="155448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96"/>
  </p:normalViewPr>
  <p:slideViewPr>
    <p:cSldViewPr>
      <p:cViewPr varScale="1">
        <p:scale>
          <a:sx n="46" d="100"/>
          <a:sy n="46" d="100"/>
        </p:scale>
        <p:origin x="3392" y="1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754380" y="4818888"/>
            <a:ext cx="8549640" cy="326440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508760" y="8705088"/>
            <a:ext cx="7040880" cy="3886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4/20/23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7550" b="0" i="0">
                <a:solidFill>
                  <a:schemeClr val="bg1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4/20/23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7550" b="0" i="0">
                <a:solidFill>
                  <a:schemeClr val="bg1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02920" y="3575304"/>
            <a:ext cx="4375404" cy="1025956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180076" y="3575304"/>
            <a:ext cx="4375404" cy="1025956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4/20/23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7550" b="0" i="0">
                <a:solidFill>
                  <a:schemeClr val="bg1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4/20/23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4/20/23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228600" y="228600"/>
            <a:ext cx="9601200" cy="1922780"/>
          </a:xfrm>
          <a:custGeom>
            <a:avLst/>
            <a:gdLst/>
            <a:ahLst/>
            <a:cxnLst/>
            <a:rect l="l" t="t" r="r" b="b"/>
            <a:pathLst>
              <a:path w="9601200" h="1922780">
                <a:moveTo>
                  <a:pt x="9601200" y="0"/>
                </a:moveTo>
                <a:lnTo>
                  <a:pt x="0" y="0"/>
                </a:lnTo>
                <a:lnTo>
                  <a:pt x="0" y="1922500"/>
                </a:lnTo>
                <a:lnTo>
                  <a:pt x="9601200" y="1922500"/>
                </a:lnTo>
                <a:lnTo>
                  <a:pt x="9601200" y="0"/>
                </a:lnTo>
                <a:close/>
              </a:path>
            </a:pathLst>
          </a:custGeom>
          <a:solidFill>
            <a:srgbClr val="73419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90804" y="589400"/>
            <a:ext cx="8876791" cy="11817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7550" b="0" i="0">
                <a:solidFill>
                  <a:schemeClr val="bg1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21640" y="2409676"/>
            <a:ext cx="9215119" cy="92233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419856" y="14456664"/>
            <a:ext cx="3218688" cy="7772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02920" y="14456664"/>
            <a:ext cx="2313432" cy="7772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4/20/23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242048" y="14456664"/>
            <a:ext cx="2313432" cy="7772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90804" y="589400"/>
            <a:ext cx="7547609" cy="118173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pc="325" dirty="0"/>
              <a:t>P</a:t>
            </a:r>
            <a:r>
              <a:rPr spc="45" dirty="0"/>
              <a:t>assi</a:t>
            </a:r>
            <a:r>
              <a:rPr spc="-10" dirty="0"/>
              <a:t>v</a:t>
            </a:r>
            <a:r>
              <a:rPr spc="120" dirty="0"/>
              <a:t>e</a:t>
            </a:r>
            <a:r>
              <a:rPr spc="-1100" dirty="0"/>
              <a:t> </a:t>
            </a:r>
            <a:r>
              <a:rPr spc="185" dirty="0"/>
              <a:t>S</a:t>
            </a:r>
            <a:r>
              <a:rPr spc="295" dirty="0"/>
              <a:t>c</a:t>
            </a:r>
            <a:r>
              <a:rPr spc="-180" dirty="0"/>
              <a:t>r</a:t>
            </a:r>
            <a:r>
              <a:rPr spc="-15" dirty="0"/>
              <a:t>eening</a:t>
            </a:r>
          </a:p>
        </p:txBody>
      </p:sp>
      <p:grpSp>
        <p:nvGrpSpPr>
          <p:cNvPr id="3" name="object 3"/>
          <p:cNvGrpSpPr/>
          <p:nvPr/>
        </p:nvGrpSpPr>
        <p:grpSpPr>
          <a:xfrm>
            <a:off x="8449056" y="1331587"/>
            <a:ext cx="1059815" cy="1639570"/>
            <a:chOff x="8449056" y="1331587"/>
            <a:chExt cx="1059815" cy="1639570"/>
          </a:xfrm>
        </p:grpSpPr>
        <p:sp>
          <p:nvSpPr>
            <p:cNvPr id="4" name="object 4"/>
            <p:cNvSpPr/>
            <p:nvPr/>
          </p:nvSpPr>
          <p:spPr>
            <a:xfrm>
              <a:off x="8449056" y="1331587"/>
              <a:ext cx="648970" cy="821690"/>
            </a:xfrm>
            <a:custGeom>
              <a:avLst/>
              <a:gdLst/>
              <a:ahLst/>
              <a:cxnLst/>
              <a:rect l="l" t="t" r="r" b="b"/>
              <a:pathLst>
                <a:path w="648970" h="821689">
                  <a:moveTo>
                    <a:pt x="237693" y="0"/>
                  </a:moveTo>
                  <a:lnTo>
                    <a:pt x="121945" y="115823"/>
                  </a:lnTo>
                  <a:lnTo>
                    <a:pt x="89851" y="151850"/>
                  </a:lnTo>
                  <a:lnTo>
                    <a:pt x="62648" y="190476"/>
                  </a:lnTo>
                  <a:lnTo>
                    <a:pt x="40337" y="231275"/>
                  </a:lnTo>
                  <a:lnTo>
                    <a:pt x="22917" y="273817"/>
                  </a:lnTo>
                  <a:lnTo>
                    <a:pt x="10388" y="317676"/>
                  </a:lnTo>
                  <a:lnTo>
                    <a:pt x="2749" y="362424"/>
                  </a:lnTo>
                  <a:lnTo>
                    <a:pt x="0" y="407631"/>
                  </a:lnTo>
                  <a:lnTo>
                    <a:pt x="0" y="413372"/>
                  </a:lnTo>
                  <a:lnTo>
                    <a:pt x="2770" y="458646"/>
                  </a:lnTo>
                  <a:lnTo>
                    <a:pt x="10438" y="503458"/>
                  </a:lnTo>
                  <a:lnTo>
                    <a:pt x="23004" y="547378"/>
                  </a:lnTo>
                  <a:lnTo>
                    <a:pt x="40468" y="589972"/>
                  </a:lnTo>
                  <a:lnTo>
                    <a:pt x="62828" y="630809"/>
                  </a:lnTo>
                  <a:lnTo>
                    <a:pt x="90085" y="669457"/>
                  </a:lnTo>
                  <a:lnTo>
                    <a:pt x="122237" y="705484"/>
                  </a:lnTo>
                  <a:lnTo>
                    <a:pt x="238112" y="821194"/>
                  </a:lnTo>
                  <a:lnTo>
                    <a:pt x="648500" y="410349"/>
                  </a:lnTo>
                  <a:lnTo>
                    <a:pt x="237693" y="0"/>
                  </a:lnTo>
                  <a:close/>
                </a:path>
              </a:pathLst>
            </a:custGeom>
            <a:solidFill>
              <a:srgbClr val="FFDD55">
                <a:alpha val="75000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8452886" y="1741933"/>
              <a:ext cx="1056005" cy="1228725"/>
            </a:xfrm>
            <a:custGeom>
              <a:avLst/>
              <a:gdLst/>
              <a:ahLst/>
              <a:cxnLst/>
              <a:rect l="l" t="t" r="r" b="b"/>
              <a:pathLst>
                <a:path w="1056004" h="1228725">
                  <a:moveTo>
                    <a:pt x="644672" y="0"/>
                  </a:moveTo>
                  <a:lnTo>
                    <a:pt x="121953" y="523316"/>
                  </a:lnTo>
                  <a:lnTo>
                    <a:pt x="89574" y="559695"/>
                  </a:lnTo>
                  <a:lnTo>
                    <a:pt x="62181" y="598726"/>
                  </a:lnTo>
                  <a:lnTo>
                    <a:pt x="39774" y="639967"/>
                  </a:lnTo>
                  <a:lnTo>
                    <a:pt x="22352" y="682976"/>
                  </a:lnTo>
                  <a:lnTo>
                    <a:pt x="9916" y="727311"/>
                  </a:lnTo>
                  <a:lnTo>
                    <a:pt x="2465" y="772527"/>
                  </a:lnTo>
                  <a:lnTo>
                    <a:pt x="0" y="818184"/>
                  </a:lnTo>
                  <a:lnTo>
                    <a:pt x="2518" y="863839"/>
                  </a:lnTo>
                  <a:lnTo>
                    <a:pt x="10022" y="909049"/>
                  </a:lnTo>
                  <a:lnTo>
                    <a:pt x="22509" y="953371"/>
                  </a:lnTo>
                  <a:lnTo>
                    <a:pt x="39980" y="996364"/>
                  </a:lnTo>
                  <a:lnTo>
                    <a:pt x="62436" y="1037584"/>
                  </a:lnTo>
                  <a:lnTo>
                    <a:pt x="89874" y="1076590"/>
                  </a:lnTo>
                  <a:lnTo>
                    <a:pt x="122296" y="1112939"/>
                  </a:lnTo>
                  <a:lnTo>
                    <a:pt x="238120" y="1228686"/>
                  </a:lnTo>
                  <a:lnTo>
                    <a:pt x="1055517" y="410400"/>
                  </a:lnTo>
                  <a:lnTo>
                    <a:pt x="644672" y="0"/>
                  </a:lnTo>
                  <a:close/>
                </a:path>
              </a:pathLst>
            </a:custGeom>
            <a:solidFill>
              <a:srgbClr val="FFDD5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/>
          <p:nvPr/>
        </p:nvSpPr>
        <p:spPr>
          <a:xfrm>
            <a:off x="215900" y="14136788"/>
            <a:ext cx="7412990" cy="1089660"/>
          </a:xfrm>
          <a:prstGeom prst="rect">
            <a:avLst/>
          </a:prstGeom>
        </p:spPr>
        <p:txBody>
          <a:bodyPr vert="horz" wrap="square" lIns="0" tIns="495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90"/>
              </a:spcBef>
            </a:pPr>
            <a:r>
              <a:rPr sz="4300" spc="25" dirty="0">
                <a:solidFill>
                  <a:srgbClr val="14003A"/>
                </a:solidFill>
                <a:latin typeface="Tahoma"/>
                <a:cs typeface="Tahoma"/>
              </a:rPr>
              <a:t>T</a:t>
            </a:r>
            <a:r>
              <a:rPr sz="4300" spc="-15" dirty="0">
                <a:solidFill>
                  <a:srgbClr val="14003A"/>
                </a:solidFill>
                <a:latin typeface="Tahoma"/>
                <a:cs typeface="Tahoma"/>
              </a:rPr>
              <a:t>han</a:t>
            </a:r>
            <a:r>
              <a:rPr sz="4300" spc="-65" dirty="0">
                <a:solidFill>
                  <a:srgbClr val="14003A"/>
                </a:solidFill>
                <a:latin typeface="Tahoma"/>
                <a:cs typeface="Tahoma"/>
              </a:rPr>
              <a:t>k</a:t>
            </a:r>
            <a:r>
              <a:rPr sz="4300" spc="204" dirty="0">
                <a:solidFill>
                  <a:srgbClr val="14003A"/>
                </a:solidFill>
                <a:latin typeface="Tahoma"/>
                <a:cs typeface="Tahoma"/>
              </a:rPr>
              <a:t>s</a:t>
            </a:r>
            <a:r>
              <a:rPr sz="4300" spc="-630" dirty="0">
                <a:solidFill>
                  <a:srgbClr val="14003A"/>
                </a:solidFill>
                <a:latin typeface="Tahoma"/>
                <a:cs typeface="Tahoma"/>
              </a:rPr>
              <a:t> </a:t>
            </a:r>
            <a:r>
              <a:rPr sz="4300" spc="-145" dirty="0">
                <a:solidFill>
                  <a:srgbClr val="14003A"/>
                </a:solidFill>
                <a:latin typeface="Tahoma"/>
                <a:cs typeface="Tahoma"/>
              </a:rPr>
              <a:t>f</a:t>
            </a:r>
            <a:r>
              <a:rPr sz="4300" spc="25" dirty="0">
                <a:solidFill>
                  <a:srgbClr val="14003A"/>
                </a:solidFill>
                <a:latin typeface="Tahoma"/>
                <a:cs typeface="Tahoma"/>
              </a:rPr>
              <a:t>o</a:t>
            </a:r>
            <a:r>
              <a:rPr sz="4300" spc="75" dirty="0">
                <a:solidFill>
                  <a:srgbClr val="14003A"/>
                </a:solidFill>
                <a:latin typeface="Tahoma"/>
                <a:cs typeface="Tahoma"/>
              </a:rPr>
              <a:t>r</a:t>
            </a:r>
            <a:r>
              <a:rPr sz="4300" spc="-630" dirty="0">
                <a:solidFill>
                  <a:srgbClr val="14003A"/>
                </a:solidFill>
                <a:latin typeface="Tahoma"/>
                <a:cs typeface="Tahoma"/>
              </a:rPr>
              <a:t> </a:t>
            </a:r>
            <a:r>
              <a:rPr sz="4300" spc="20" dirty="0">
                <a:solidFill>
                  <a:srgbClr val="14003A"/>
                </a:solidFill>
                <a:latin typeface="Tahoma"/>
                <a:cs typeface="Tahoma"/>
              </a:rPr>
              <a:t>doin</a:t>
            </a:r>
            <a:r>
              <a:rPr sz="4300" spc="130" dirty="0">
                <a:solidFill>
                  <a:srgbClr val="14003A"/>
                </a:solidFill>
                <a:latin typeface="Tahoma"/>
                <a:cs typeface="Tahoma"/>
              </a:rPr>
              <a:t>g</a:t>
            </a:r>
            <a:r>
              <a:rPr sz="4300" spc="-630" dirty="0">
                <a:solidFill>
                  <a:srgbClr val="14003A"/>
                </a:solidFill>
                <a:latin typeface="Tahoma"/>
                <a:cs typeface="Tahoma"/>
              </a:rPr>
              <a:t> </a:t>
            </a:r>
            <a:r>
              <a:rPr sz="4300" spc="-125" dirty="0">
                <a:solidFill>
                  <a:srgbClr val="14003A"/>
                </a:solidFill>
                <a:latin typeface="Tahoma"/>
                <a:cs typeface="Tahoma"/>
              </a:rPr>
              <a:t>y</a:t>
            </a:r>
            <a:r>
              <a:rPr sz="4300" spc="-10" dirty="0">
                <a:solidFill>
                  <a:srgbClr val="14003A"/>
                </a:solidFill>
                <a:latin typeface="Tahoma"/>
                <a:cs typeface="Tahoma"/>
              </a:rPr>
              <a:t>ou</a:t>
            </a:r>
            <a:r>
              <a:rPr sz="4300" spc="50" dirty="0">
                <a:solidFill>
                  <a:srgbClr val="14003A"/>
                </a:solidFill>
                <a:latin typeface="Tahoma"/>
                <a:cs typeface="Tahoma"/>
              </a:rPr>
              <a:t>r</a:t>
            </a:r>
            <a:r>
              <a:rPr sz="4300" spc="-630" dirty="0">
                <a:solidFill>
                  <a:srgbClr val="14003A"/>
                </a:solidFill>
                <a:latin typeface="Tahoma"/>
                <a:cs typeface="Tahoma"/>
              </a:rPr>
              <a:t> </a:t>
            </a:r>
            <a:r>
              <a:rPr sz="4300" spc="25" dirty="0">
                <a:solidFill>
                  <a:srgbClr val="14003A"/>
                </a:solidFill>
                <a:latin typeface="Tahoma"/>
                <a:cs typeface="Tahoma"/>
              </a:rPr>
              <a:t>pa</a:t>
            </a:r>
            <a:r>
              <a:rPr sz="4300" spc="30" dirty="0">
                <a:solidFill>
                  <a:srgbClr val="14003A"/>
                </a:solidFill>
                <a:latin typeface="Tahoma"/>
                <a:cs typeface="Tahoma"/>
              </a:rPr>
              <a:t>r</a:t>
            </a:r>
            <a:r>
              <a:rPr sz="4300" spc="-10" dirty="0">
                <a:solidFill>
                  <a:srgbClr val="14003A"/>
                </a:solidFill>
                <a:latin typeface="Tahoma"/>
                <a:cs typeface="Tahoma"/>
              </a:rPr>
              <a:t>t</a:t>
            </a:r>
            <a:r>
              <a:rPr sz="4300" spc="-335" dirty="0">
                <a:solidFill>
                  <a:srgbClr val="14003A"/>
                </a:solidFill>
                <a:latin typeface="Tahoma"/>
                <a:cs typeface="Tahoma"/>
              </a:rPr>
              <a:t>.</a:t>
            </a:r>
            <a:endParaRPr sz="43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165"/>
              </a:spcBef>
            </a:pPr>
            <a:r>
              <a:rPr sz="2300" spc="-70" dirty="0">
                <a:solidFill>
                  <a:srgbClr val="C64097"/>
                </a:solidFill>
                <a:latin typeface="Tahoma"/>
                <a:cs typeface="Tahoma"/>
              </a:rPr>
              <a:t>Together,</a:t>
            </a:r>
            <a:r>
              <a:rPr sz="2300" spc="-335" dirty="0">
                <a:solidFill>
                  <a:srgbClr val="C64097"/>
                </a:solidFill>
                <a:latin typeface="Tahoma"/>
                <a:cs typeface="Tahoma"/>
              </a:rPr>
              <a:t> </a:t>
            </a:r>
            <a:r>
              <a:rPr sz="2300" spc="-40" dirty="0">
                <a:solidFill>
                  <a:srgbClr val="C64097"/>
                </a:solidFill>
                <a:latin typeface="Tahoma"/>
                <a:cs typeface="Tahoma"/>
              </a:rPr>
              <a:t>we</a:t>
            </a:r>
            <a:r>
              <a:rPr sz="2300" spc="-335" dirty="0">
                <a:solidFill>
                  <a:srgbClr val="C64097"/>
                </a:solidFill>
                <a:latin typeface="Tahoma"/>
                <a:cs typeface="Tahoma"/>
              </a:rPr>
              <a:t> </a:t>
            </a:r>
            <a:r>
              <a:rPr sz="2300" spc="-5" dirty="0">
                <a:solidFill>
                  <a:srgbClr val="C64097"/>
                </a:solidFill>
                <a:latin typeface="Tahoma"/>
                <a:cs typeface="Tahoma"/>
              </a:rPr>
              <a:t>improve</a:t>
            </a:r>
            <a:r>
              <a:rPr sz="2300" spc="-335" dirty="0">
                <a:solidFill>
                  <a:srgbClr val="C64097"/>
                </a:solidFill>
                <a:latin typeface="Tahoma"/>
                <a:cs typeface="Tahoma"/>
              </a:rPr>
              <a:t> </a:t>
            </a:r>
            <a:r>
              <a:rPr sz="2300" spc="-15" dirty="0">
                <a:solidFill>
                  <a:srgbClr val="C64097"/>
                </a:solidFill>
                <a:latin typeface="Tahoma"/>
                <a:cs typeface="Tahoma"/>
              </a:rPr>
              <a:t>the</a:t>
            </a:r>
            <a:r>
              <a:rPr sz="2300" spc="-335" dirty="0">
                <a:solidFill>
                  <a:srgbClr val="C64097"/>
                </a:solidFill>
                <a:latin typeface="Tahoma"/>
                <a:cs typeface="Tahoma"/>
              </a:rPr>
              <a:t> </a:t>
            </a:r>
            <a:r>
              <a:rPr sz="2300" spc="-10" dirty="0">
                <a:solidFill>
                  <a:srgbClr val="C64097"/>
                </a:solidFill>
                <a:latin typeface="Tahoma"/>
                <a:cs typeface="Tahoma"/>
              </a:rPr>
              <a:t>well-being</a:t>
            </a:r>
            <a:r>
              <a:rPr sz="2300" spc="-335" dirty="0">
                <a:solidFill>
                  <a:srgbClr val="C64097"/>
                </a:solidFill>
                <a:latin typeface="Tahoma"/>
                <a:cs typeface="Tahoma"/>
              </a:rPr>
              <a:t> </a:t>
            </a:r>
            <a:r>
              <a:rPr sz="2300" spc="-5" dirty="0">
                <a:solidFill>
                  <a:srgbClr val="C64097"/>
                </a:solidFill>
                <a:latin typeface="Tahoma"/>
                <a:cs typeface="Tahoma"/>
              </a:rPr>
              <a:t>of</a:t>
            </a:r>
            <a:r>
              <a:rPr sz="2300" spc="-335" dirty="0">
                <a:solidFill>
                  <a:srgbClr val="C64097"/>
                </a:solidFill>
                <a:latin typeface="Tahoma"/>
                <a:cs typeface="Tahoma"/>
              </a:rPr>
              <a:t> </a:t>
            </a:r>
            <a:r>
              <a:rPr sz="2300" spc="-15" dirty="0">
                <a:solidFill>
                  <a:srgbClr val="C64097"/>
                </a:solidFill>
                <a:latin typeface="Tahoma"/>
                <a:cs typeface="Tahoma"/>
              </a:rPr>
              <a:t>the</a:t>
            </a:r>
            <a:r>
              <a:rPr sz="2300" spc="-330" dirty="0">
                <a:solidFill>
                  <a:srgbClr val="C64097"/>
                </a:solidFill>
                <a:latin typeface="Tahoma"/>
                <a:cs typeface="Tahoma"/>
              </a:rPr>
              <a:t> </a:t>
            </a:r>
            <a:r>
              <a:rPr sz="2300" spc="20" dirty="0">
                <a:solidFill>
                  <a:srgbClr val="C64097"/>
                </a:solidFill>
                <a:latin typeface="Tahoma"/>
                <a:cs typeface="Tahoma"/>
              </a:rPr>
              <a:t>people</a:t>
            </a:r>
            <a:r>
              <a:rPr sz="2300" spc="-335" dirty="0">
                <a:solidFill>
                  <a:srgbClr val="C64097"/>
                </a:solidFill>
                <a:latin typeface="Tahoma"/>
                <a:cs typeface="Tahoma"/>
              </a:rPr>
              <a:t> </a:t>
            </a:r>
            <a:r>
              <a:rPr sz="2300" spc="-40" dirty="0">
                <a:solidFill>
                  <a:srgbClr val="C64097"/>
                </a:solidFill>
                <a:latin typeface="Tahoma"/>
                <a:cs typeface="Tahoma"/>
              </a:rPr>
              <a:t>we</a:t>
            </a:r>
            <a:r>
              <a:rPr sz="2300" spc="-335" dirty="0">
                <a:solidFill>
                  <a:srgbClr val="C64097"/>
                </a:solidFill>
                <a:latin typeface="Tahoma"/>
                <a:cs typeface="Tahoma"/>
              </a:rPr>
              <a:t> </a:t>
            </a:r>
            <a:r>
              <a:rPr sz="2300" spc="-35" dirty="0">
                <a:solidFill>
                  <a:srgbClr val="C64097"/>
                </a:solidFill>
                <a:latin typeface="Tahoma"/>
                <a:cs typeface="Tahoma"/>
              </a:rPr>
              <a:t>serve.</a:t>
            </a:r>
            <a:endParaRPr sz="2300">
              <a:latin typeface="Tahoma"/>
              <a:cs typeface="Tahoma"/>
            </a:endParaRPr>
          </a:p>
        </p:txBody>
      </p:sp>
      <p:pic>
        <p:nvPicPr>
          <p:cNvPr id="7" name="object 7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687275" y="14443554"/>
            <a:ext cx="706389" cy="413763"/>
          </a:xfrm>
          <a:prstGeom prst="rect">
            <a:avLst/>
          </a:prstGeom>
        </p:spPr>
      </p:pic>
      <p:grpSp>
        <p:nvGrpSpPr>
          <p:cNvPr id="8" name="object 8"/>
          <p:cNvGrpSpPr/>
          <p:nvPr/>
        </p:nvGrpSpPr>
        <p:grpSpPr>
          <a:xfrm>
            <a:off x="8682935" y="14941013"/>
            <a:ext cx="873760" cy="100330"/>
            <a:chOff x="8682935" y="14941013"/>
            <a:chExt cx="873760" cy="100330"/>
          </a:xfrm>
        </p:grpSpPr>
        <p:sp>
          <p:nvSpPr>
            <p:cNvPr id="9" name="object 9"/>
            <p:cNvSpPr/>
            <p:nvPr/>
          </p:nvSpPr>
          <p:spPr>
            <a:xfrm>
              <a:off x="8682926" y="14941016"/>
              <a:ext cx="530860" cy="100330"/>
            </a:xfrm>
            <a:custGeom>
              <a:avLst/>
              <a:gdLst/>
              <a:ahLst/>
              <a:cxnLst/>
              <a:rect l="l" t="t" r="r" b="b"/>
              <a:pathLst>
                <a:path w="530859" h="100330">
                  <a:moveTo>
                    <a:pt x="65455" y="21818"/>
                  </a:moveTo>
                  <a:lnTo>
                    <a:pt x="60909" y="12712"/>
                  </a:lnTo>
                  <a:lnTo>
                    <a:pt x="54241" y="5842"/>
                  </a:lnTo>
                  <a:lnTo>
                    <a:pt x="45631" y="1511"/>
                  </a:lnTo>
                  <a:lnTo>
                    <a:pt x="35242" y="0"/>
                  </a:lnTo>
                  <a:lnTo>
                    <a:pt x="21170" y="2959"/>
                  </a:lnTo>
                  <a:lnTo>
                    <a:pt x="10007" y="11239"/>
                  </a:lnTo>
                  <a:lnTo>
                    <a:pt x="2654" y="23990"/>
                  </a:lnTo>
                  <a:lnTo>
                    <a:pt x="0" y="40373"/>
                  </a:lnTo>
                  <a:lnTo>
                    <a:pt x="2654" y="56769"/>
                  </a:lnTo>
                  <a:lnTo>
                    <a:pt x="10007" y="69519"/>
                  </a:lnTo>
                  <a:lnTo>
                    <a:pt x="21170" y="77787"/>
                  </a:lnTo>
                  <a:lnTo>
                    <a:pt x="35242" y="80733"/>
                  </a:lnTo>
                  <a:lnTo>
                    <a:pt x="45631" y="79235"/>
                  </a:lnTo>
                  <a:lnTo>
                    <a:pt x="54241" y="74904"/>
                  </a:lnTo>
                  <a:lnTo>
                    <a:pt x="60909" y="68033"/>
                  </a:lnTo>
                  <a:lnTo>
                    <a:pt x="65455" y="58915"/>
                  </a:lnTo>
                  <a:lnTo>
                    <a:pt x="55537" y="55638"/>
                  </a:lnTo>
                  <a:lnTo>
                    <a:pt x="52590" y="62306"/>
                  </a:lnTo>
                  <a:lnTo>
                    <a:pt x="48133" y="67284"/>
                  </a:lnTo>
                  <a:lnTo>
                    <a:pt x="42291" y="70396"/>
                  </a:lnTo>
                  <a:lnTo>
                    <a:pt x="35242" y="71462"/>
                  </a:lnTo>
                  <a:lnTo>
                    <a:pt x="25260" y="69215"/>
                  </a:lnTo>
                  <a:lnTo>
                    <a:pt x="17424" y="62877"/>
                  </a:lnTo>
                  <a:lnTo>
                    <a:pt x="12306" y="53060"/>
                  </a:lnTo>
                  <a:lnTo>
                    <a:pt x="10477" y="40373"/>
                  </a:lnTo>
                  <a:lnTo>
                    <a:pt x="12306" y="27698"/>
                  </a:lnTo>
                  <a:lnTo>
                    <a:pt x="17424" y="17881"/>
                  </a:lnTo>
                  <a:lnTo>
                    <a:pt x="25260" y="11531"/>
                  </a:lnTo>
                  <a:lnTo>
                    <a:pt x="35242" y="9283"/>
                  </a:lnTo>
                  <a:lnTo>
                    <a:pt x="42291" y="10363"/>
                  </a:lnTo>
                  <a:lnTo>
                    <a:pt x="48133" y="13474"/>
                  </a:lnTo>
                  <a:lnTo>
                    <a:pt x="52590" y="18440"/>
                  </a:lnTo>
                  <a:lnTo>
                    <a:pt x="55537" y="25095"/>
                  </a:lnTo>
                  <a:lnTo>
                    <a:pt x="65455" y="21818"/>
                  </a:lnTo>
                  <a:close/>
                </a:path>
                <a:path w="530859" h="100330">
                  <a:moveTo>
                    <a:pt x="122669" y="51066"/>
                  </a:moveTo>
                  <a:lnTo>
                    <a:pt x="120713" y="38976"/>
                  </a:lnTo>
                  <a:lnTo>
                    <a:pt x="115303" y="29679"/>
                  </a:lnTo>
                  <a:lnTo>
                    <a:pt x="112750" y="27787"/>
                  </a:lnTo>
                  <a:lnTo>
                    <a:pt x="112750" y="51066"/>
                  </a:lnTo>
                  <a:lnTo>
                    <a:pt x="111569" y="59867"/>
                  </a:lnTo>
                  <a:lnTo>
                    <a:pt x="108216" y="66573"/>
                  </a:lnTo>
                  <a:lnTo>
                    <a:pt x="102984" y="70840"/>
                  </a:lnTo>
                  <a:lnTo>
                    <a:pt x="96164" y="72339"/>
                  </a:lnTo>
                  <a:lnTo>
                    <a:pt x="89331" y="70840"/>
                  </a:lnTo>
                  <a:lnTo>
                    <a:pt x="84099" y="66573"/>
                  </a:lnTo>
                  <a:lnTo>
                    <a:pt x="80746" y="59867"/>
                  </a:lnTo>
                  <a:lnTo>
                    <a:pt x="79578" y="51066"/>
                  </a:lnTo>
                  <a:lnTo>
                    <a:pt x="80746" y="42202"/>
                  </a:lnTo>
                  <a:lnTo>
                    <a:pt x="84099" y="35458"/>
                  </a:lnTo>
                  <a:lnTo>
                    <a:pt x="89331" y="31178"/>
                  </a:lnTo>
                  <a:lnTo>
                    <a:pt x="96164" y="29679"/>
                  </a:lnTo>
                  <a:lnTo>
                    <a:pt x="102984" y="31178"/>
                  </a:lnTo>
                  <a:lnTo>
                    <a:pt x="108216" y="35458"/>
                  </a:lnTo>
                  <a:lnTo>
                    <a:pt x="111569" y="42202"/>
                  </a:lnTo>
                  <a:lnTo>
                    <a:pt x="112750" y="51066"/>
                  </a:lnTo>
                  <a:lnTo>
                    <a:pt x="112750" y="27787"/>
                  </a:lnTo>
                  <a:lnTo>
                    <a:pt x="106883" y="23545"/>
                  </a:lnTo>
                  <a:lnTo>
                    <a:pt x="96164" y="21386"/>
                  </a:lnTo>
                  <a:lnTo>
                    <a:pt x="85432" y="23545"/>
                  </a:lnTo>
                  <a:lnTo>
                    <a:pt x="77063" y="29603"/>
                  </a:lnTo>
                  <a:lnTo>
                    <a:pt x="71602" y="38976"/>
                  </a:lnTo>
                  <a:lnTo>
                    <a:pt x="69659" y="51066"/>
                  </a:lnTo>
                  <a:lnTo>
                    <a:pt x="71602" y="63157"/>
                  </a:lnTo>
                  <a:lnTo>
                    <a:pt x="77063" y="72529"/>
                  </a:lnTo>
                  <a:lnTo>
                    <a:pt x="85432" y="78587"/>
                  </a:lnTo>
                  <a:lnTo>
                    <a:pt x="96164" y="80733"/>
                  </a:lnTo>
                  <a:lnTo>
                    <a:pt x="106883" y="78587"/>
                  </a:lnTo>
                  <a:lnTo>
                    <a:pt x="115265" y="72529"/>
                  </a:lnTo>
                  <a:lnTo>
                    <a:pt x="115366" y="72339"/>
                  </a:lnTo>
                  <a:lnTo>
                    <a:pt x="120713" y="63157"/>
                  </a:lnTo>
                  <a:lnTo>
                    <a:pt x="122669" y="51066"/>
                  </a:lnTo>
                  <a:close/>
                </a:path>
                <a:path w="530859" h="100330">
                  <a:moveTo>
                    <a:pt x="210375" y="41910"/>
                  </a:moveTo>
                  <a:lnTo>
                    <a:pt x="209080" y="33591"/>
                  </a:lnTo>
                  <a:lnTo>
                    <a:pt x="205359" y="27101"/>
                  </a:lnTo>
                  <a:lnTo>
                    <a:pt x="199415" y="22898"/>
                  </a:lnTo>
                  <a:lnTo>
                    <a:pt x="191503" y="21399"/>
                  </a:lnTo>
                  <a:lnTo>
                    <a:pt x="182562" y="21399"/>
                  </a:lnTo>
                  <a:lnTo>
                    <a:pt x="176453" y="26416"/>
                  </a:lnTo>
                  <a:lnTo>
                    <a:pt x="173278" y="31102"/>
                  </a:lnTo>
                  <a:lnTo>
                    <a:pt x="170446" y="25209"/>
                  </a:lnTo>
                  <a:lnTo>
                    <a:pt x="165100" y="21399"/>
                  </a:lnTo>
                  <a:lnTo>
                    <a:pt x="149504" y="21399"/>
                  </a:lnTo>
                  <a:lnTo>
                    <a:pt x="144043" y="25539"/>
                  </a:lnTo>
                  <a:lnTo>
                    <a:pt x="140995" y="30238"/>
                  </a:lnTo>
                  <a:lnTo>
                    <a:pt x="140995" y="22491"/>
                  </a:lnTo>
                  <a:lnTo>
                    <a:pt x="131178" y="22491"/>
                  </a:lnTo>
                  <a:lnTo>
                    <a:pt x="131178" y="79540"/>
                  </a:lnTo>
                  <a:lnTo>
                    <a:pt x="140995" y="79540"/>
                  </a:lnTo>
                  <a:lnTo>
                    <a:pt x="140995" y="36118"/>
                  </a:lnTo>
                  <a:lnTo>
                    <a:pt x="147980" y="30556"/>
                  </a:lnTo>
                  <a:lnTo>
                    <a:pt x="162598" y="30556"/>
                  </a:lnTo>
                  <a:lnTo>
                    <a:pt x="165862" y="36563"/>
                  </a:lnTo>
                  <a:lnTo>
                    <a:pt x="165862" y="79540"/>
                  </a:lnTo>
                  <a:lnTo>
                    <a:pt x="175679" y="79540"/>
                  </a:lnTo>
                  <a:lnTo>
                    <a:pt x="175679" y="36118"/>
                  </a:lnTo>
                  <a:lnTo>
                    <a:pt x="182664" y="30556"/>
                  </a:lnTo>
                  <a:lnTo>
                    <a:pt x="197281" y="30556"/>
                  </a:lnTo>
                  <a:lnTo>
                    <a:pt x="200558" y="36563"/>
                  </a:lnTo>
                  <a:lnTo>
                    <a:pt x="200558" y="79540"/>
                  </a:lnTo>
                  <a:lnTo>
                    <a:pt x="210375" y="79540"/>
                  </a:lnTo>
                  <a:lnTo>
                    <a:pt x="210375" y="41910"/>
                  </a:lnTo>
                  <a:close/>
                </a:path>
                <a:path w="530859" h="100330">
                  <a:moveTo>
                    <a:pt x="301205" y="41910"/>
                  </a:moveTo>
                  <a:lnTo>
                    <a:pt x="299910" y="33591"/>
                  </a:lnTo>
                  <a:lnTo>
                    <a:pt x="296189" y="27101"/>
                  </a:lnTo>
                  <a:lnTo>
                    <a:pt x="290245" y="22898"/>
                  </a:lnTo>
                  <a:lnTo>
                    <a:pt x="282333" y="21399"/>
                  </a:lnTo>
                  <a:lnTo>
                    <a:pt x="273392" y="21399"/>
                  </a:lnTo>
                  <a:lnTo>
                    <a:pt x="267284" y="26416"/>
                  </a:lnTo>
                  <a:lnTo>
                    <a:pt x="264109" y="31102"/>
                  </a:lnTo>
                  <a:lnTo>
                    <a:pt x="261277" y="25209"/>
                  </a:lnTo>
                  <a:lnTo>
                    <a:pt x="255930" y="21399"/>
                  </a:lnTo>
                  <a:lnTo>
                    <a:pt x="240334" y="21399"/>
                  </a:lnTo>
                  <a:lnTo>
                    <a:pt x="234873" y="25539"/>
                  </a:lnTo>
                  <a:lnTo>
                    <a:pt x="231825" y="30238"/>
                  </a:lnTo>
                  <a:lnTo>
                    <a:pt x="231825" y="22491"/>
                  </a:lnTo>
                  <a:lnTo>
                    <a:pt x="222008" y="22491"/>
                  </a:lnTo>
                  <a:lnTo>
                    <a:pt x="222008" y="79540"/>
                  </a:lnTo>
                  <a:lnTo>
                    <a:pt x="231825" y="79540"/>
                  </a:lnTo>
                  <a:lnTo>
                    <a:pt x="231825" y="36118"/>
                  </a:lnTo>
                  <a:lnTo>
                    <a:pt x="238810" y="30556"/>
                  </a:lnTo>
                  <a:lnTo>
                    <a:pt x="253428" y="30556"/>
                  </a:lnTo>
                  <a:lnTo>
                    <a:pt x="256692" y="36563"/>
                  </a:lnTo>
                  <a:lnTo>
                    <a:pt x="256692" y="79540"/>
                  </a:lnTo>
                  <a:lnTo>
                    <a:pt x="266509" y="79540"/>
                  </a:lnTo>
                  <a:lnTo>
                    <a:pt x="266509" y="36118"/>
                  </a:lnTo>
                  <a:lnTo>
                    <a:pt x="273494" y="30556"/>
                  </a:lnTo>
                  <a:lnTo>
                    <a:pt x="288112" y="30556"/>
                  </a:lnTo>
                  <a:lnTo>
                    <a:pt x="291388" y="36563"/>
                  </a:lnTo>
                  <a:lnTo>
                    <a:pt x="291388" y="79540"/>
                  </a:lnTo>
                  <a:lnTo>
                    <a:pt x="301205" y="79540"/>
                  </a:lnTo>
                  <a:lnTo>
                    <a:pt x="301205" y="41910"/>
                  </a:lnTo>
                  <a:close/>
                </a:path>
                <a:path w="530859" h="100330">
                  <a:moveTo>
                    <a:pt x="358089" y="22491"/>
                  </a:moveTo>
                  <a:lnTo>
                    <a:pt x="348272" y="22491"/>
                  </a:lnTo>
                  <a:lnTo>
                    <a:pt x="348272" y="66344"/>
                  </a:lnTo>
                  <a:lnTo>
                    <a:pt x="341071" y="71691"/>
                  </a:lnTo>
                  <a:lnTo>
                    <a:pt x="325577" y="71691"/>
                  </a:lnTo>
                  <a:lnTo>
                    <a:pt x="322097" y="66230"/>
                  </a:lnTo>
                  <a:lnTo>
                    <a:pt x="322097" y="22491"/>
                  </a:lnTo>
                  <a:lnTo>
                    <a:pt x="312267" y="22491"/>
                  </a:lnTo>
                  <a:lnTo>
                    <a:pt x="312267" y="60236"/>
                  </a:lnTo>
                  <a:lnTo>
                    <a:pt x="313524" y="68541"/>
                  </a:lnTo>
                  <a:lnTo>
                    <a:pt x="317233" y="75018"/>
                  </a:lnTo>
                  <a:lnTo>
                    <a:pt x="323227" y="79235"/>
                  </a:lnTo>
                  <a:lnTo>
                    <a:pt x="331368" y="80733"/>
                  </a:lnTo>
                  <a:lnTo>
                    <a:pt x="339432" y="80733"/>
                  </a:lnTo>
                  <a:lnTo>
                    <a:pt x="344995" y="76479"/>
                  </a:lnTo>
                  <a:lnTo>
                    <a:pt x="348272" y="71691"/>
                  </a:lnTo>
                  <a:lnTo>
                    <a:pt x="348272" y="79540"/>
                  </a:lnTo>
                  <a:lnTo>
                    <a:pt x="358089" y="79540"/>
                  </a:lnTo>
                  <a:lnTo>
                    <a:pt x="358089" y="22491"/>
                  </a:lnTo>
                  <a:close/>
                </a:path>
                <a:path w="530859" h="100330">
                  <a:moveTo>
                    <a:pt x="415709" y="41897"/>
                  </a:moveTo>
                  <a:lnTo>
                    <a:pt x="414451" y="33591"/>
                  </a:lnTo>
                  <a:lnTo>
                    <a:pt x="410756" y="27114"/>
                  </a:lnTo>
                  <a:lnTo>
                    <a:pt x="404799" y="22898"/>
                  </a:lnTo>
                  <a:lnTo>
                    <a:pt x="396722" y="21386"/>
                  </a:lnTo>
                  <a:lnTo>
                    <a:pt x="388645" y="21386"/>
                  </a:lnTo>
                  <a:lnTo>
                    <a:pt x="382981" y="25539"/>
                  </a:lnTo>
                  <a:lnTo>
                    <a:pt x="379704" y="30226"/>
                  </a:lnTo>
                  <a:lnTo>
                    <a:pt x="379704" y="22479"/>
                  </a:lnTo>
                  <a:lnTo>
                    <a:pt x="369887" y="22479"/>
                  </a:lnTo>
                  <a:lnTo>
                    <a:pt x="369887" y="79527"/>
                  </a:lnTo>
                  <a:lnTo>
                    <a:pt x="379704" y="79527"/>
                  </a:lnTo>
                  <a:lnTo>
                    <a:pt x="379704" y="36004"/>
                  </a:lnTo>
                  <a:lnTo>
                    <a:pt x="386905" y="30556"/>
                  </a:lnTo>
                  <a:lnTo>
                    <a:pt x="402501" y="30556"/>
                  </a:lnTo>
                  <a:lnTo>
                    <a:pt x="405879" y="36550"/>
                  </a:lnTo>
                  <a:lnTo>
                    <a:pt x="405879" y="79527"/>
                  </a:lnTo>
                  <a:lnTo>
                    <a:pt x="415709" y="79527"/>
                  </a:lnTo>
                  <a:lnTo>
                    <a:pt x="415709" y="41897"/>
                  </a:lnTo>
                  <a:close/>
                </a:path>
                <a:path w="530859" h="100330">
                  <a:moveTo>
                    <a:pt x="436930" y="22479"/>
                  </a:moveTo>
                  <a:lnTo>
                    <a:pt x="427113" y="22479"/>
                  </a:lnTo>
                  <a:lnTo>
                    <a:pt x="427113" y="79527"/>
                  </a:lnTo>
                  <a:lnTo>
                    <a:pt x="436930" y="79527"/>
                  </a:lnTo>
                  <a:lnTo>
                    <a:pt x="436930" y="22479"/>
                  </a:lnTo>
                  <a:close/>
                </a:path>
                <a:path w="530859" h="100330">
                  <a:moveTo>
                    <a:pt x="437362" y="1206"/>
                  </a:moveTo>
                  <a:lnTo>
                    <a:pt x="426669" y="1206"/>
                  </a:lnTo>
                  <a:lnTo>
                    <a:pt x="426669" y="12560"/>
                  </a:lnTo>
                  <a:lnTo>
                    <a:pt x="437362" y="12560"/>
                  </a:lnTo>
                  <a:lnTo>
                    <a:pt x="437362" y="1206"/>
                  </a:lnTo>
                  <a:close/>
                </a:path>
                <a:path w="530859" h="100330">
                  <a:moveTo>
                    <a:pt x="475119" y="70815"/>
                  </a:moveTo>
                  <a:lnTo>
                    <a:pt x="472833" y="71361"/>
                  </a:lnTo>
                  <a:lnTo>
                    <a:pt x="471195" y="71475"/>
                  </a:lnTo>
                  <a:lnTo>
                    <a:pt x="463880" y="71475"/>
                  </a:lnTo>
                  <a:lnTo>
                    <a:pt x="460933" y="70383"/>
                  </a:lnTo>
                  <a:lnTo>
                    <a:pt x="460933" y="30886"/>
                  </a:lnTo>
                  <a:lnTo>
                    <a:pt x="473925" y="30886"/>
                  </a:lnTo>
                  <a:lnTo>
                    <a:pt x="473925" y="22491"/>
                  </a:lnTo>
                  <a:lnTo>
                    <a:pt x="460933" y="22491"/>
                  </a:lnTo>
                  <a:lnTo>
                    <a:pt x="460933" y="5791"/>
                  </a:lnTo>
                  <a:lnTo>
                    <a:pt x="451231" y="5791"/>
                  </a:lnTo>
                  <a:lnTo>
                    <a:pt x="451231" y="22491"/>
                  </a:lnTo>
                  <a:lnTo>
                    <a:pt x="442391" y="22491"/>
                  </a:lnTo>
                  <a:lnTo>
                    <a:pt x="442391" y="30886"/>
                  </a:lnTo>
                  <a:lnTo>
                    <a:pt x="451231" y="30886"/>
                  </a:lnTo>
                  <a:lnTo>
                    <a:pt x="451231" y="76809"/>
                  </a:lnTo>
                  <a:lnTo>
                    <a:pt x="456793" y="80086"/>
                  </a:lnTo>
                  <a:lnTo>
                    <a:pt x="469773" y="80086"/>
                  </a:lnTo>
                  <a:lnTo>
                    <a:pt x="472617" y="79756"/>
                  </a:lnTo>
                  <a:lnTo>
                    <a:pt x="475119" y="79209"/>
                  </a:lnTo>
                  <a:lnTo>
                    <a:pt x="475119" y="70815"/>
                  </a:lnTo>
                  <a:close/>
                </a:path>
                <a:path w="530859" h="100330">
                  <a:moveTo>
                    <a:pt x="530491" y="22479"/>
                  </a:moveTo>
                  <a:lnTo>
                    <a:pt x="520242" y="22479"/>
                  </a:lnTo>
                  <a:lnTo>
                    <a:pt x="504418" y="66116"/>
                  </a:lnTo>
                  <a:lnTo>
                    <a:pt x="488378" y="22479"/>
                  </a:lnTo>
                  <a:lnTo>
                    <a:pt x="478015" y="22479"/>
                  </a:lnTo>
                  <a:lnTo>
                    <a:pt x="499186" y="77457"/>
                  </a:lnTo>
                  <a:lnTo>
                    <a:pt x="494169" y="89890"/>
                  </a:lnTo>
                  <a:lnTo>
                    <a:pt x="491871" y="91427"/>
                  </a:lnTo>
                  <a:lnTo>
                    <a:pt x="484784" y="91313"/>
                  </a:lnTo>
                  <a:lnTo>
                    <a:pt x="482930" y="90881"/>
                  </a:lnTo>
                  <a:lnTo>
                    <a:pt x="482930" y="99390"/>
                  </a:lnTo>
                  <a:lnTo>
                    <a:pt x="484670" y="99720"/>
                  </a:lnTo>
                  <a:lnTo>
                    <a:pt x="488276" y="99822"/>
                  </a:lnTo>
                  <a:lnTo>
                    <a:pt x="498208" y="99822"/>
                  </a:lnTo>
                  <a:lnTo>
                    <a:pt x="502666" y="94373"/>
                  </a:lnTo>
                  <a:lnTo>
                    <a:pt x="530491" y="22479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0" name="object 10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9236642" y="14941013"/>
              <a:ext cx="86079" cy="80731"/>
            </a:xfrm>
            <a:prstGeom prst="rect">
              <a:avLst/>
            </a:prstGeom>
          </p:spPr>
        </p:pic>
        <p:pic>
          <p:nvPicPr>
            <p:cNvPr id="11" name="object 11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9346398" y="14941014"/>
              <a:ext cx="209895" cy="80733"/>
            </a:xfrm>
            <a:prstGeom prst="rect">
              <a:avLst/>
            </a:prstGeom>
          </p:spPr>
        </p:pic>
      </p:grpSp>
      <p:pic>
        <p:nvPicPr>
          <p:cNvPr id="12" name="object 12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8264248" y="14261193"/>
            <a:ext cx="331833" cy="368851"/>
          </a:xfrm>
          <a:prstGeom prst="rect">
            <a:avLst/>
          </a:prstGeom>
        </p:spPr>
      </p:pic>
      <p:sp>
        <p:nvSpPr>
          <p:cNvPr id="13" name="object 13"/>
          <p:cNvSpPr txBox="1"/>
          <p:nvPr/>
        </p:nvSpPr>
        <p:spPr>
          <a:xfrm>
            <a:off x="351554" y="2438400"/>
            <a:ext cx="9194800" cy="12111008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3450" spc="95" dirty="0">
                <a:solidFill>
                  <a:srgbClr val="734199"/>
                </a:solidFill>
                <a:latin typeface="Tahoma"/>
                <a:cs typeface="Tahoma"/>
              </a:rPr>
              <a:t>By</a:t>
            </a:r>
            <a:r>
              <a:rPr sz="3450" spc="-434" dirty="0">
                <a:solidFill>
                  <a:srgbClr val="734199"/>
                </a:solidFill>
                <a:latin typeface="Tahoma"/>
                <a:cs typeface="Tahoma"/>
              </a:rPr>
              <a:t> </a:t>
            </a:r>
            <a:r>
              <a:rPr sz="3450" spc="25" dirty="0">
                <a:solidFill>
                  <a:srgbClr val="734199"/>
                </a:solidFill>
                <a:latin typeface="Tahoma"/>
                <a:cs typeface="Tahoma"/>
              </a:rPr>
              <a:t>entering</a:t>
            </a:r>
            <a:r>
              <a:rPr sz="3450" spc="-434" dirty="0">
                <a:solidFill>
                  <a:srgbClr val="734199"/>
                </a:solidFill>
                <a:latin typeface="Tahoma"/>
                <a:cs typeface="Tahoma"/>
              </a:rPr>
              <a:t> </a:t>
            </a:r>
            <a:r>
              <a:rPr sz="3450" spc="15" dirty="0">
                <a:solidFill>
                  <a:srgbClr val="734199"/>
                </a:solidFill>
                <a:latin typeface="Tahoma"/>
                <a:cs typeface="Tahoma"/>
              </a:rPr>
              <a:t>through</a:t>
            </a:r>
            <a:r>
              <a:rPr sz="3450" spc="-434" dirty="0">
                <a:solidFill>
                  <a:srgbClr val="734199"/>
                </a:solidFill>
                <a:latin typeface="Tahoma"/>
                <a:cs typeface="Tahoma"/>
              </a:rPr>
              <a:t> </a:t>
            </a:r>
            <a:r>
              <a:rPr sz="3450" spc="35" dirty="0">
                <a:solidFill>
                  <a:srgbClr val="734199"/>
                </a:solidFill>
                <a:latin typeface="Tahoma"/>
                <a:cs typeface="Tahoma"/>
              </a:rPr>
              <a:t>these</a:t>
            </a:r>
            <a:r>
              <a:rPr sz="3450" spc="-434" dirty="0">
                <a:solidFill>
                  <a:srgbClr val="734199"/>
                </a:solidFill>
                <a:latin typeface="Tahoma"/>
                <a:cs typeface="Tahoma"/>
              </a:rPr>
              <a:t> </a:t>
            </a:r>
            <a:r>
              <a:rPr sz="3450" spc="10" dirty="0">
                <a:solidFill>
                  <a:srgbClr val="734199"/>
                </a:solidFill>
                <a:latin typeface="Tahoma"/>
                <a:cs typeface="Tahoma"/>
              </a:rPr>
              <a:t>doors,</a:t>
            </a:r>
            <a:r>
              <a:rPr sz="3450" spc="-434" dirty="0">
                <a:solidFill>
                  <a:srgbClr val="734199"/>
                </a:solidFill>
                <a:latin typeface="Tahoma"/>
                <a:cs typeface="Tahoma"/>
              </a:rPr>
              <a:t> </a:t>
            </a:r>
            <a:r>
              <a:rPr sz="3450" spc="-375" dirty="0">
                <a:solidFill>
                  <a:srgbClr val="734199"/>
                </a:solidFill>
                <a:latin typeface="Tahoma"/>
                <a:cs typeface="Tahoma"/>
              </a:rPr>
              <a:t>I</a:t>
            </a:r>
            <a:r>
              <a:rPr sz="3450" spc="-434" dirty="0">
                <a:solidFill>
                  <a:srgbClr val="734199"/>
                </a:solidFill>
                <a:latin typeface="Tahoma"/>
                <a:cs typeface="Tahoma"/>
              </a:rPr>
              <a:t> </a:t>
            </a:r>
            <a:r>
              <a:rPr lang="en-CA" sz="3450" spc="-434" dirty="0">
                <a:solidFill>
                  <a:srgbClr val="734199"/>
                </a:solidFill>
                <a:latin typeface="Tahoma"/>
                <a:cs typeface="Tahoma"/>
              </a:rPr>
              <a:t> </a:t>
            </a:r>
            <a:r>
              <a:rPr sz="3450" spc="-55" dirty="0">
                <a:solidFill>
                  <a:srgbClr val="734199"/>
                </a:solidFill>
                <a:latin typeface="Tahoma"/>
                <a:cs typeface="Tahoma"/>
              </a:rPr>
              <a:t>attest:</a:t>
            </a:r>
            <a:endParaRPr sz="3450" dirty="0">
              <a:latin typeface="Tahoma"/>
              <a:cs typeface="Tahoma"/>
            </a:endParaRPr>
          </a:p>
          <a:p>
            <a:pPr marL="72390">
              <a:lnSpc>
                <a:spcPts val="2085"/>
              </a:lnSpc>
              <a:spcBef>
                <a:spcPts val="2230"/>
              </a:spcBef>
              <a:buClr>
                <a:srgbClr val="C64097"/>
              </a:buClr>
              <a:buSzPct val="80000"/>
              <a:tabLst>
                <a:tab pos="255270" algn="l"/>
              </a:tabLst>
            </a:pPr>
            <a:r>
              <a:rPr lang="en-CA" sz="2400" b="1" spc="-65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z="2400" b="1" spc="-215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b="1" spc="45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</a:t>
            </a:r>
            <a:r>
              <a:rPr sz="2400" b="1" spc="-21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b="1" spc="-25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not</a:t>
            </a:r>
            <a:r>
              <a:rPr sz="2400" b="1" spc="-21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b="1" spc="-15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have</a:t>
            </a:r>
            <a:r>
              <a:rPr sz="2400" b="1" spc="-215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b="1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any</a:t>
            </a:r>
            <a:r>
              <a:rPr sz="2400" b="1" spc="-21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b="1" spc="-5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sz="2400" b="1" spc="-21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b="1" spc="-45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sz="2400" b="1" spc="-215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b="1" spc="-45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following</a:t>
            </a:r>
            <a:r>
              <a:rPr sz="2400" b="1" spc="-21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b="1" spc="5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COVID-19</a:t>
            </a:r>
            <a:r>
              <a:rPr sz="2400" b="1" spc="-21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b="1" spc="-6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related</a:t>
            </a:r>
            <a:r>
              <a:rPr sz="2400" b="1" spc="-21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b="1" spc="4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symptoms</a:t>
            </a:r>
            <a:r>
              <a:rPr sz="2400" b="1" spc="-215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b="1" spc="-6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</a:t>
            </a:r>
            <a:r>
              <a:rPr sz="2400" b="1" spc="-21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b="1" spc="-25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which</a:t>
            </a:r>
            <a:r>
              <a:rPr sz="2400" b="1" spc="-21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b="1" spc="-55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there</a:t>
            </a:r>
            <a:r>
              <a:rPr sz="2400" b="1" spc="-215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b="1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lang="en-CA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b="1" spc="35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</a:t>
            </a:r>
            <a:r>
              <a:rPr sz="2400" b="1" spc="-215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b="1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known</a:t>
            </a:r>
            <a:r>
              <a:rPr sz="2400" b="1" spc="-21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b="1" spc="25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cause</a:t>
            </a:r>
            <a:endParaRPr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66725" lvl="1" indent="-182245">
              <a:spcBef>
                <a:spcPts val="720"/>
              </a:spcBef>
              <a:buClr>
                <a:srgbClr val="9F248F"/>
              </a:buClr>
              <a:buSzPct val="80000"/>
              <a:buChar char="•"/>
              <a:tabLst>
                <a:tab pos="467359" algn="l"/>
              </a:tabLst>
            </a:pPr>
            <a:r>
              <a:rPr sz="2400" spc="-35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Fever</a:t>
            </a:r>
            <a:r>
              <a:rPr sz="2400" spc="-21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spc="-75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(a</a:t>
            </a:r>
            <a:r>
              <a:rPr sz="2400" spc="-215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spc="-45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temperature</a:t>
            </a:r>
            <a:r>
              <a:rPr sz="2400" spc="-21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spc="-5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sz="2400" spc="-21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spc="-95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37.8</a:t>
            </a:r>
            <a:r>
              <a:rPr lang="en-CA" sz="2400" spc="-95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CA" sz="2400" spc="-95" baseline="300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en-CA" sz="2400" spc="-95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 </a:t>
            </a:r>
            <a:r>
              <a:rPr sz="2400" spc="-21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spc="-15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</a:t>
            </a:r>
            <a:r>
              <a:rPr sz="2400" spc="-21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spc="-25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higher)</a:t>
            </a:r>
            <a:endParaRPr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66725" lvl="1" indent="-182245">
              <a:spcBef>
                <a:spcPts val="725"/>
              </a:spcBef>
              <a:buClr>
                <a:srgbClr val="9F248F"/>
              </a:buClr>
              <a:buSzPct val="80000"/>
              <a:buChar char="•"/>
              <a:tabLst>
                <a:tab pos="467359" algn="l"/>
              </a:tabLst>
            </a:pPr>
            <a:r>
              <a:rPr sz="2400" spc="-3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Chills</a:t>
            </a:r>
            <a:endParaRPr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66725" lvl="1" indent="-182245">
              <a:spcBef>
                <a:spcPts val="720"/>
              </a:spcBef>
              <a:buClr>
                <a:srgbClr val="9F248F"/>
              </a:buClr>
              <a:buSzPct val="80000"/>
              <a:buChar char="•"/>
              <a:tabLst>
                <a:tab pos="467359" algn="l"/>
              </a:tabLst>
            </a:pPr>
            <a:r>
              <a:rPr sz="2400" spc="65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sz="2400" spc="4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sz="2400" spc="-5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</a:t>
            </a:r>
            <a:r>
              <a:rPr sz="2400" spc="-215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spc="-25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sz="2400" spc="-5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sz="2400" spc="-215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spc="-9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</a:t>
            </a:r>
            <a:r>
              <a:rPr sz="2400" spc="-25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sz="2400" spc="-45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sz="2400" spc="25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senin</a:t>
            </a:r>
            <a:r>
              <a:rPr sz="2400" spc="5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</a:t>
            </a:r>
            <a:r>
              <a:rPr sz="2400" spc="-215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spc="5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cough</a:t>
            </a:r>
            <a:endParaRPr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66725" lvl="1" indent="-182245">
              <a:spcBef>
                <a:spcPts val="725"/>
              </a:spcBef>
              <a:buClr>
                <a:srgbClr val="9F248F"/>
              </a:buClr>
              <a:buSzPct val="80000"/>
              <a:buChar char="•"/>
              <a:tabLst>
                <a:tab pos="467359" algn="l"/>
              </a:tabLst>
            </a:pPr>
            <a:r>
              <a:rPr sz="2400" spc="65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sz="2400" spc="4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sz="2400" spc="-5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</a:t>
            </a:r>
            <a:r>
              <a:rPr sz="2400" spc="-215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spc="-25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smel</a:t>
            </a:r>
            <a:r>
              <a:rPr sz="2400" spc="-5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sz="2400" spc="-215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spc="-25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sz="2400" spc="-5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sz="2400" spc="-215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spc="-45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tast</a:t>
            </a:r>
            <a:r>
              <a:rPr sz="2400" spc="-15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sz="2400" spc="-215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diso</a:t>
            </a:r>
            <a:r>
              <a:rPr sz="2400" spc="-4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sz="2400" spc="-2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der</a:t>
            </a:r>
            <a:endParaRPr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66725" lvl="1" indent="-182245">
              <a:spcBef>
                <a:spcPts val="720"/>
              </a:spcBef>
              <a:buClr>
                <a:srgbClr val="9F248F"/>
              </a:buClr>
              <a:buSzPct val="80000"/>
              <a:buChar char="•"/>
              <a:tabLst>
                <a:tab pos="467359" algn="l"/>
              </a:tabLst>
            </a:pPr>
            <a:r>
              <a:rPr sz="2400" spc="3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Shortness</a:t>
            </a:r>
            <a:r>
              <a:rPr sz="2400" spc="-21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spc="-5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sz="2400" spc="-21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spc="-85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breath/difficulty</a:t>
            </a:r>
            <a:r>
              <a:rPr sz="2400" spc="-21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spc="-2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breathing</a:t>
            </a:r>
            <a:endParaRPr lang="en-CA" sz="2400" spc="-20" dirty="0">
              <a:solidFill>
                <a:srgbClr val="231F2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4480" lvl="1">
              <a:lnSpc>
                <a:spcPct val="100000"/>
              </a:lnSpc>
              <a:spcBef>
                <a:spcPts val="720"/>
              </a:spcBef>
              <a:buClr>
                <a:srgbClr val="9F248F"/>
              </a:buClr>
              <a:buSzPct val="80000"/>
              <a:tabLst>
                <a:tab pos="467359" algn="l"/>
              </a:tabLst>
            </a:pPr>
            <a:endParaRPr lang="en-CA" sz="2400" spc="-20" dirty="0">
              <a:solidFill>
                <a:srgbClr val="231F2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-172720">
              <a:spcBef>
                <a:spcPts val="720"/>
              </a:spcBef>
              <a:buClr>
                <a:srgbClr val="9F248F"/>
              </a:buClr>
              <a:buSzPct val="80000"/>
              <a:tabLst>
                <a:tab pos="467359" algn="l"/>
              </a:tabLst>
            </a:pPr>
            <a:r>
              <a:rPr lang="en-US" sz="2400" b="1" spc="-215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 </a:t>
            </a:r>
            <a:r>
              <a:rPr lang="en-US" sz="2400" b="1" spc="45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</a:t>
            </a:r>
            <a:r>
              <a:rPr lang="en-US" sz="2400" b="1" spc="-21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spc="-25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not</a:t>
            </a:r>
            <a:r>
              <a:rPr lang="en-US" sz="2400" b="1" spc="-21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spc="-15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have</a:t>
            </a:r>
            <a:r>
              <a:rPr lang="en-US" sz="2400" b="1" spc="-215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two or more</a:t>
            </a:r>
            <a:r>
              <a:rPr lang="en-US" sz="2400" b="1" spc="-21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spc="-5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en-US" sz="2400" b="1" spc="-21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spc="-45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n-US" sz="2400" b="1" spc="-215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spc="-45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following</a:t>
            </a:r>
            <a:r>
              <a:rPr lang="en-US" sz="2400" b="1" spc="-21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spc="5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COVID-19</a:t>
            </a:r>
            <a:r>
              <a:rPr lang="en-US" sz="2400" b="1" spc="-21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spc="-6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related</a:t>
            </a:r>
            <a:r>
              <a:rPr lang="en-US" sz="2400" b="1" spc="-21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spc="4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symptoms</a:t>
            </a:r>
            <a:r>
              <a:rPr lang="en-US" sz="2400" b="1" spc="-215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spc="-6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</a:t>
            </a:r>
            <a:r>
              <a:rPr lang="en-US" sz="2400" b="1" spc="-21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spc="-25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which</a:t>
            </a:r>
            <a:r>
              <a:rPr lang="en-US" sz="2400" b="1" spc="-21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spc="-55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there</a:t>
            </a:r>
            <a:r>
              <a:rPr lang="en-US" sz="2400" b="1" spc="-215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spc="35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</a:t>
            </a:r>
            <a:r>
              <a:rPr lang="en-US" sz="2400" b="1" spc="-215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known</a:t>
            </a:r>
            <a:r>
              <a:rPr lang="en-US" sz="2400" b="1" spc="-21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spc="25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cause</a:t>
            </a:r>
            <a:endParaRPr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66725" lvl="1" indent="-182245">
              <a:lnSpc>
                <a:spcPct val="100000"/>
              </a:lnSpc>
              <a:spcBef>
                <a:spcPts val="725"/>
              </a:spcBef>
              <a:buClr>
                <a:srgbClr val="9F248F"/>
              </a:buClr>
              <a:buSzPct val="80000"/>
              <a:buChar char="•"/>
              <a:tabLst>
                <a:tab pos="467359" algn="l"/>
              </a:tabLst>
            </a:pPr>
            <a:r>
              <a:rPr sz="2400" spc="195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sz="2400" spc="-25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sz="2400" spc="-65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sz="2400" spc="-15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sz="2400" spc="-215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spc="-65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sz="2400" spc="-1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sz="2400" spc="-45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oat</a:t>
            </a:r>
            <a:endParaRPr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66725" lvl="1" indent="-182245">
              <a:lnSpc>
                <a:spcPct val="100000"/>
              </a:lnSpc>
              <a:spcBef>
                <a:spcPts val="725"/>
              </a:spcBef>
              <a:buClr>
                <a:srgbClr val="9F248F"/>
              </a:buClr>
              <a:buSzPct val="80000"/>
              <a:buChar char="•"/>
              <a:tabLst>
                <a:tab pos="467359" algn="l"/>
              </a:tabLst>
            </a:pPr>
            <a:r>
              <a:rPr sz="2400" spc="9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sz="2400" spc="15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</a:t>
            </a:r>
            <a:r>
              <a:rPr sz="2400" spc="1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sz="2400" spc="2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r>
              <a:rPr sz="2400" spc="-215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spc="35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nos</a:t>
            </a:r>
            <a:r>
              <a:rPr sz="2400" spc="6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sz="2400" spc="-215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spc="-25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sz="2400" spc="-5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sz="2400" spc="-215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spc="-1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nasa</a:t>
            </a:r>
            <a:r>
              <a:rPr sz="2400" spc="5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sz="2400" spc="-215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spc="1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congestion</a:t>
            </a:r>
            <a:endParaRPr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66725" lvl="1" indent="-182245">
              <a:lnSpc>
                <a:spcPct val="100000"/>
              </a:lnSpc>
              <a:spcBef>
                <a:spcPts val="720"/>
              </a:spcBef>
              <a:buClr>
                <a:srgbClr val="9F248F"/>
              </a:buClr>
              <a:buSzPct val="80000"/>
              <a:buChar char="•"/>
              <a:tabLst>
                <a:tab pos="467359" algn="l"/>
              </a:tabLst>
            </a:pPr>
            <a:r>
              <a:rPr sz="2400" spc="-4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</a:t>
            </a:r>
            <a:r>
              <a:rPr sz="2400" spc="-25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</a:t>
            </a:r>
            <a:r>
              <a:rPr sz="2400" spc="-155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</a:t>
            </a:r>
            <a:r>
              <a:rPr sz="2400" spc="-6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sz="2400" spc="-9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sz="2400" spc="-55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sz="2400" spc="-25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sz="2400" spc="-215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spc="-25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sz="2400" spc="-5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sz="2400" spc="-215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spc="-9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</a:t>
            </a:r>
            <a:r>
              <a:rPr sz="2400" spc="-25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sz="2400" spc="-45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sz="2400" spc="25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senin</a:t>
            </a:r>
            <a:r>
              <a:rPr sz="2400" spc="5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</a:t>
            </a:r>
            <a:r>
              <a:rPr sz="2400" spc="-215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spc="-1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sz="2400" spc="-5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sz="2400" spc="2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adaches</a:t>
            </a:r>
            <a:endParaRPr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66725" lvl="1" indent="-182245">
              <a:lnSpc>
                <a:spcPct val="100000"/>
              </a:lnSpc>
              <a:spcBef>
                <a:spcPts val="725"/>
              </a:spcBef>
              <a:buClr>
                <a:srgbClr val="9F248F"/>
              </a:buClr>
              <a:buSzPct val="80000"/>
              <a:buChar char="•"/>
              <a:tabLst>
                <a:tab pos="467359" algn="l"/>
              </a:tabLst>
            </a:pPr>
            <a:r>
              <a:rPr sz="2400" spc="45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Naus</a:t>
            </a:r>
            <a:r>
              <a:rPr sz="2400" spc="55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sz="24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sz="2400" spc="-295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sz="2400" spc="-215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spc="-2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  <a:r>
              <a:rPr sz="2400" spc="-15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omitin</a:t>
            </a:r>
            <a:r>
              <a:rPr sz="2400" spc="5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</a:t>
            </a:r>
            <a:r>
              <a:rPr sz="2400" spc="-215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spc="1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sz="2400" spc="-455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sz="2400" spc="-25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sz="2400" spc="-5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sz="2400" spc="-215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spc="-4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diarrhe</a:t>
            </a:r>
            <a:r>
              <a:rPr sz="2400" spc="-1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endParaRPr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66725" lvl="1" indent="-182245">
              <a:lnSpc>
                <a:spcPct val="100000"/>
              </a:lnSpc>
              <a:spcBef>
                <a:spcPts val="720"/>
              </a:spcBef>
              <a:buClr>
                <a:srgbClr val="9F248F"/>
              </a:buClr>
              <a:buSzPct val="80000"/>
              <a:buChar char="•"/>
              <a:tabLst>
                <a:tab pos="467359" algn="l"/>
              </a:tabLst>
            </a:pPr>
            <a:r>
              <a:rPr sz="2400" spc="-15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Unexplained</a:t>
            </a:r>
            <a:r>
              <a:rPr sz="2400" spc="-21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spc="-65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fatigue</a:t>
            </a:r>
            <a:endParaRPr lang="en-CA" sz="2400" spc="-65" dirty="0">
              <a:solidFill>
                <a:srgbClr val="231F2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66725" lvl="1" indent="-182245">
              <a:lnSpc>
                <a:spcPct val="100000"/>
              </a:lnSpc>
              <a:spcBef>
                <a:spcPts val="720"/>
              </a:spcBef>
              <a:buClr>
                <a:srgbClr val="9F248F"/>
              </a:buClr>
              <a:buSzPct val="80000"/>
              <a:buChar char="•"/>
              <a:tabLst>
                <a:tab pos="467359" algn="l"/>
              </a:tabLst>
            </a:pPr>
            <a:r>
              <a:rPr lang="en-CA" sz="2400" spc="-65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Muscle aches or joint pain</a:t>
            </a:r>
            <a:endParaRPr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2390">
              <a:lnSpc>
                <a:spcPct val="100000"/>
              </a:lnSpc>
              <a:spcBef>
                <a:spcPts val="720"/>
              </a:spcBef>
              <a:buClr>
                <a:srgbClr val="C64097"/>
              </a:buClr>
              <a:buSzPct val="80000"/>
              <a:tabLst>
                <a:tab pos="255270" algn="l"/>
              </a:tabLst>
            </a:pPr>
            <a:r>
              <a:rPr sz="2400" b="1" spc="-65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z="2400" b="1" spc="-215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b="1" spc="-5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sz="2400" b="1" spc="-2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</a:t>
            </a:r>
            <a:r>
              <a:rPr sz="2400" b="1" spc="-15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sz="2400" b="1" spc="-215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b="1" spc="-3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</a:t>
            </a:r>
            <a:r>
              <a:rPr sz="2400" b="1" spc="-1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sz="2400" b="1" spc="-215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b="1" spc="-14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sz="2400" b="1" spc="-15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</a:t>
            </a:r>
            <a:r>
              <a:rPr sz="2400" b="1" spc="-2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sz="2400" b="1" spc="5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sz="2400" b="1" spc="25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sz="2400" b="1" spc="-215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b="1" spc="-25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positi</a:t>
            </a:r>
            <a:r>
              <a:rPr sz="2400" b="1" spc="-55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  <a:r>
              <a:rPr sz="2400" b="1" spc="-15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sz="2400" b="1" spc="-215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b="1" spc="-155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</a:t>
            </a:r>
            <a:r>
              <a:rPr sz="2400" b="1" spc="-25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sz="2400" b="1" spc="-5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sz="2400" b="1" spc="-215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b="1" spc="75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sz="2400" b="1" spc="25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sz="2400" b="1" spc="6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</a:t>
            </a:r>
            <a:r>
              <a:rPr sz="2400" b="1" spc="125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sz="2400" b="1" spc="-85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sz="2400" b="1" spc="-125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19</a:t>
            </a:r>
            <a:endParaRPr lang="en-CA" sz="2400" b="1" spc="-125" dirty="0">
              <a:solidFill>
                <a:srgbClr val="231F2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2390">
              <a:lnSpc>
                <a:spcPct val="100000"/>
              </a:lnSpc>
              <a:spcBef>
                <a:spcPts val="720"/>
              </a:spcBef>
              <a:buClr>
                <a:srgbClr val="C64097"/>
              </a:buClr>
              <a:buSzPct val="80000"/>
              <a:tabLst>
                <a:tab pos="255270" algn="l"/>
              </a:tabLst>
            </a:pPr>
            <a:endParaRPr lang="en-CA" sz="2400" b="1" spc="-125" dirty="0">
              <a:solidFill>
                <a:srgbClr val="231F2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2390">
              <a:lnSpc>
                <a:spcPct val="100000"/>
              </a:lnSpc>
              <a:spcBef>
                <a:spcPts val="720"/>
              </a:spcBef>
              <a:buClr>
                <a:srgbClr val="C64097"/>
              </a:buClr>
              <a:buSzPct val="80000"/>
              <a:tabLst>
                <a:tab pos="255270" algn="l"/>
              </a:tabLst>
            </a:pPr>
            <a:r>
              <a:rPr lang="en-CA" sz="2400" b="1" spc="-125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 you do not pass screening, please do not enter the building.</a:t>
            </a:r>
          </a:p>
          <a:p>
            <a:pPr marL="415290" indent="-342900">
              <a:spcBef>
                <a:spcPts val="720"/>
              </a:spcBef>
              <a:buClr>
                <a:srgbClr val="C64097"/>
              </a:buClr>
              <a:buSzPct val="80000"/>
              <a:buFont typeface="Arial" panose="020B0604020202020204" pitchFamily="34" charset="0"/>
              <a:buChar char="•"/>
              <a:tabLst>
                <a:tab pos="255270" algn="l"/>
              </a:tabLst>
            </a:pPr>
            <a:r>
              <a:rPr lang="en-CA" sz="2400" spc="-125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Staff must follow protocols for sick calls</a:t>
            </a:r>
          </a:p>
          <a:p>
            <a:pPr marL="415290" indent="-342900">
              <a:spcBef>
                <a:spcPts val="720"/>
              </a:spcBef>
              <a:buClr>
                <a:srgbClr val="C64097"/>
              </a:buClr>
              <a:buSzPct val="80000"/>
              <a:buFont typeface="Arial" panose="020B0604020202020204" pitchFamily="34" charset="0"/>
              <a:buChar char="•"/>
              <a:tabLst>
                <a:tab pos="255270" algn="l"/>
              </a:tabLst>
            </a:pPr>
            <a:r>
              <a:rPr lang="en-CA" sz="2400" spc="-125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Visitors must follow guidance from their public health unit</a:t>
            </a:r>
            <a:endParaRPr lang="en-CA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2390" algn="ctr">
              <a:lnSpc>
                <a:spcPct val="100000"/>
              </a:lnSpc>
              <a:spcBef>
                <a:spcPts val="720"/>
              </a:spcBef>
              <a:buClr>
                <a:srgbClr val="C64097"/>
              </a:buClr>
              <a:buSzPct val="80000"/>
              <a:tabLst>
                <a:tab pos="255270" algn="l"/>
              </a:tabLst>
            </a:pPr>
            <a:endParaRPr lang="en-CA" sz="2400" b="1" spc="-110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2390">
              <a:lnSpc>
                <a:spcPct val="100000"/>
              </a:lnSpc>
              <a:spcBef>
                <a:spcPts val="720"/>
              </a:spcBef>
              <a:buClr>
                <a:srgbClr val="C64097"/>
              </a:buClr>
              <a:buSzPct val="80000"/>
              <a:tabLst>
                <a:tab pos="255270" algn="l"/>
              </a:tabLst>
            </a:pPr>
            <a:r>
              <a:rPr sz="2400" b="1" spc="-11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</a:t>
            </a:r>
            <a:r>
              <a:rPr sz="2400" b="1" spc="-215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CA" sz="2400" b="1" spc="-215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it has been 10 days since you tested positive </a:t>
            </a:r>
            <a:r>
              <a:rPr sz="2400" b="1" spc="-15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</a:t>
            </a:r>
            <a:r>
              <a:rPr sz="2400" b="1" spc="-21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b="1" spc="-35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cleared</a:t>
            </a:r>
            <a:r>
              <a:rPr sz="2400" b="1" spc="-215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b="1" spc="2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by</a:t>
            </a:r>
            <a:r>
              <a:rPr sz="2400" b="1" spc="-21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b="1" spc="-45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sz="2400" b="1" spc="-215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b="1" spc="15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IPAC </a:t>
            </a:r>
            <a:r>
              <a:rPr sz="2400" b="1" spc="-585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b="1" spc="-85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team,</a:t>
            </a:r>
            <a:r>
              <a:rPr sz="2400" b="1" spc="-22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CA" sz="2400" b="1" spc="-22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 can enter the building</a:t>
            </a:r>
          </a:p>
          <a:p>
            <a:pPr marL="469900" marR="5080">
              <a:lnSpc>
                <a:spcPct val="100000"/>
              </a:lnSpc>
              <a:spcBef>
                <a:spcPts val="1350"/>
              </a:spcBef>
            </a:pPr>
            <a:endParaRPr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231F2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</TotalTime>
  <Words>177</Words>
  <Application>Microsoft Macintosh PowerPoint</Application>
  <PresentationFormat>Custom</PresentationFormat>
  <Paragraphs>25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Tahoma</vt:lpstr>
      <vt:lpstr>Office Theme</vt:lpstr>
      <vt:lpstr>Passive Screening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Passive Screening</dc:title>
  <dc:creator>Nadia Butt</dc:creator>
  <cp:lastModifiedBy>Microsoft Office User</cp:lastModifiedBy>
  <cp:revision>9</cp:revision>
  <dcterms:created xsi:type="dcterms:W3CDTF">2023-01-31T15:06:20Z</dcterms:created>
  <dcterms:modified xsi:type="dcterms:W3CDTF">2023-04-20T10:06:57Z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2023-01-09T00:00:00Z</vt:filetime>
  </property>
  <property fmtid="{D5CDD505-2E9C-101B-9397-08002B2CF9AE}" pid="3" name="Creator">
    <vt:lpwstr>Adobe InDesign 18.1 (Windows)</vt:lpwstr>
  </property>
  <property fmtid="{D5CDD505-2E9C-101B-9397-08002B2CF9AE}" pid="4" name="LastSaved">
    <vt:filetime>2023-01-31T00:00:00Z</vt:filetime>
  </property>
</Properties>
</file>